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9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D317-BC66-4BF6-8CFF-000E576D067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B0E1-B034-4652-B8AE-96747F95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7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25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7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43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25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5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43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82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25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24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22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47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53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8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0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83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507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780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01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39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84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0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93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73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3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29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76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8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06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2014-12-08T14:03:05Z</dcterms:created>
  <dcterms:modified xsi:type="dcterms:W3CDTF">2014-12-08T14:06:24Z</dcterms:modified>
</cp:coreProperties>
</file>